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63" r:id="rId5"/>
    <p:sldId id="389" r:id="rId6"/>
    <p:sldId id="378" r:id="rId7"/>
    <p:sldId id="384" r:id="rId8"/>
    <p:sldId id="385" r:id="rId9"/>
    <p:sldId id="386" r:id="rId10"/>
    <p:sldId id="387" r:id="rId11"/>
    <p:sldId id="383" r:id="rId12"/>
    <p:sldId id="382" r:id="rId13"/>
    <p:sldId id="379" r:id="rId14"/>
  </p:sldIdLst>
  <p:sldSz cx="99012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3">
          <p15:clr>
            <a:srgbClr val="A4A3A4"/>
          </p15:clr>
        </p15:guide>
        <p15:guide id="2" orient="horz" pos="3692">
          <p15:clr>
            <a:srgbClr val="A4A3A4"/>
          </p15:clr>
        </p15:guide>
        <p15:guide id="3" orient="horz" pos="4175">
          <p15:clr>
            <a:srgbClr val="A4A3A4"/>
          </p15:clr>
        </p15:guide>
        <p15:guide id="4" orient="horz" pos="449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orient="horz" pos="336">
          <p15:clr>
            <a:srgbClr val="A4A3A4"/>
          </p15:clr>
        </p15:guide>
        <p15:guide id="7" orient="horz" pos="2316">
          <p15:clr>
            <a:srgbClr val="A4A3A4"/>
          </p15:clr>
        </p15:guide>
        <p15:guide id="8" orient="horz" pos="3736">
          <p15:clr>
            <a:srgbClr val="A4A3A4"/>
          </p15:clr>
        </p15:guide>
        <p15:guide id="9" orient="horz" pos="2810">
          <p15:clr>
            <a:srgbClr val="A4A3A4"/>
          </p15:clr>
        </p15:guide>
        <p15:guide id="10" pos="3293">
          <p15:clr>
            <a:srgbClr val="A4A3A4"/>
          </p15:clr>
        </p15:guide>
        <p15:guide id="11" pos="5636">
          <p15:clr>
            <a:srgbClr val="A4A3A4"/>
          </p15:clr>
        </p15:guide>
        <p15:guide id="12" pos="4266">
          <p15:clr>
            <a:srgbClr val="A4A3A4"/>
          </p15:clr>
        </p15:guide>
        <p15:guide id="13" pos="3073">
          <p15:clr>
            <a:srgbClr val="A4A3A4"/>
          </p15:clr>
        </p15:guide>
        <p15:guide id="14" pos="3231">
          <p15:clr>
            <a:srgbClr val="A4A3A4"/>
          </p15:clr>
        </p15:guide>
        <p15:guide id="15" pos="3399">
          <p15:clr>
            <a:srgbClr val="A4A3A4"/>
          </p15:clr>
        </p15:guide>
        <p15:guide id="16" pos="4210">
          <p15:clr>
            <a:srgbClr val="A4A3A4"/>
          </p15:clr>
        </p15:guide>
        <p15:guide id="17" pos="39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dget Ruffell" initials="B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B2C"/>
    <a:srgbClr val="A471AC"/>
    <a:srgbClr val="9AC3CC"/>
    <a:srgbClr val="4E4E4E"/>
    <a:srgbClr val="666666"/>
    <a:srgbClr val="808080"/>
    <a:srgbClr val="28724F"/>
    <a:srgbClr val="F68D2E"/>
    <a:srgbClr val="9E9E9E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6" autoAdjust="0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392" y="84"/>
      </p:cViewPr>
      <p:guideLst>
        <p:guide orient="horz" pos="2393"/>
        <p:guide orient="horz" pos="3692"/>
        <p:guide orient="horz" pos="4175"/>
        <p:guide orient="horz" pos="449"/>
        <p:guide orient="horz" pos="3906"/>
        <p:guide orient="horz" pos="336"/>
        <p:guide orient="horz" pos="2316"/>
        <p:guide orient="horz" pos="3736"/>
        <p:guide orient="horz" pos="2810"/>
        <p:guide pos="3293"/>
        <p:guide pos="5636"/>
        <p:guide pos="4266"/>
        <p:guide pos="3073"/>
        <p:guide pos="3231"/>
        <p:guide pos="3399"/>
        <p:guide pos="4210"/>
        <p:guide pos="39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C6757-CA26-4273-8E02-0B47BE4CBBEA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28392-E67F-474C-88AC-7C2273DAA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074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E528-21CF-490F-93A1-05A9C3531E46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4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42417-133D-42BF-B7C8-4C67396B1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3079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inuation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4000" y="1710000"/>
            <a:ext cx="8533238" cy="4320000"/>
          </a:xfrm>
        </p:spPr>
        <p:txBody>
          <a:bodyPr/>
          <a:lstStyle>
            <a:lvl3pPr marL="180000" indent="-180000">
              <a:buClr>
                <a:schemeClr val="accent1"/>
              </a:buClr>
              <a:buFont typeface="Lucida Grande"/>
              <a:buChar char="&gt;"/>
              <a:defRPr/>
            </a:lvl3pPr>
            <a:lvl5pPr marL="0" marR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563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958348"/>
            <a:ext cx="8533563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84000" y="1367389"/>
            <a:ext cx="8533238" cy="0"/>
          </a:xfrm>
          <a:prstGeom prst="line">
            <a:avLst/>
          </a:prstGeom>
          <a:ln w="3175" cmpd="sng">
            <a:solidFill>
              <a:srgbClr val="4E4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3A25B3A-0DC1-4C4F-92D0-33DCD3636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49706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-1577317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115"/>
            <a:ext cx="9901238" cy="429053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394"/>
            <a:ext cx="9901238" cy="42905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394"/>
            <a:ext cx="9901238" cy="42905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2" y="540771"/>
            <a:ext cx="9907200" cy="429312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2" y="540771"/>
            <a:ext cx="9907200" cy="429312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514"/>
            <a:ext cx="9911076" cy="42948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514"/>
            <a:ext cx="9911076" cy="42948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90"/>
            <a:ext cx="9911076" cy="42948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90"/>
            <a:ext cx="9911076" cy="42948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imple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8" y="3312702"/>
            <a:ext cx="9911076" cy="429480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357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2805756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177159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100" baseline="0">
                <a:solidFill>
                  <a:srgbClr val="DA1B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2345525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01C63F-AC62-0947-9D25-814FDE2747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inuation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4000" y="1710000"/>
            <a:ext cx="3802063" cy="4320000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rgbClr val="4E4E4E"/>
                </a:solidFill>
              </a:defRPr>
            </a:lvl2pPr>
            <a:lvl3pPr marL="180000" indent="-180000">
              <a:buClr>
                <a:schemeClr val="accent1"/>
              </a:buClr>
              <a:buFont typeface="Lucida Grande"/>
              <a:buChar char="&gt;"/>
              <a:defRPr>
                <a:solidFill>
                  <a:srgbClr val="4E4E4E"/>
                </a:solidFill>
              </a:defRPr>
            </a:lvl3pPr>
            <a:lvl4pPr>
              <a:defRPr>
                <a:solidFill>
                  <a:srgbClr val="4E4E4E"/>
                </a:solidFill>
              </a:defRPr>
            </a:lvl4pPr>
            <a:lvl6pPr marL="0" marR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129213" y="1710000"/>
            <a:ext cx="3802063" cy="4320000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accent1"/>
                </a:solidFill>
              </a:defRPr>
            </a:lvl1pPr>
            <a:lvl6pPr marL="0" marR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958348"/>
            <a:ext cx="8533238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4000" y="1367389"/>
            <a:ext cx="8533238" cy="0"/>
          </a:xfrm>
          <a:prstGeom prst="line">
            <a:avLst/>
          </a:prstGeom>
          <a:ln w="3175" cmpd="sng">
            <a:solidFill>
              <a:srgbClr val="4E4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CC09814-34C5-C141-9CA2-61B0A8367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802841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imple_Book Hand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1996"/>
            <a:ext cx="9911076" cy="429480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357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2805756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177159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100" baseline="0">
                <a:solidFill>
                  <a:srgbClr val="DA1B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2345525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57BD34-26DB-004F-A908-8D9D177E70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83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imple_Microsco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8" y="3111733"/>
            <a:ext cx="9911076" cy="429480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357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2805756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177159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100" baseline="0">
                <a:solidFill>
                  <a:srgbClr val="DA1B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2345525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CF4E28-A031-9547-A4D8-0560C21557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24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imple_Engine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111"/>
            <a:ext cx="9911076" cy="429480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357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2805756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177159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100" baseline="0">
                <a:solidFill>
                  <a:srgbClr val="DA1B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2345525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BA6E1F-26A5-404F-8FEA-714F7C0A1B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7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imple_Reading Book Through Shelve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7669"/>
            <a:ext cx="9911076" cy="429480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357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2805756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177159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100" baseline="0">
                <a:solidFill>
                  <a:srgbClr val="DA1B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2345525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E4955D-F424-9344-A90E-22A440FF90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45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DA1B2C"/>
              </a:solidFill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1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15FC7F-2C7C-CA49-A878-10E6F174E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FC30998-AF52-694D-8BFA-EBAEDF81A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988138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7D6AA6-DA16-6049-89CB-356F036F3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42936FE-6BE2-F549-BCF7-A974B0D33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429873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C58B6B-D104-A148-88A5-EA06C4D877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3688AFD-017F-954A-8363-6DA545AE9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929956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349BBF-74BC-C344-B134-542B842CE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7B19B41-5F6B-D945-9BEB-319AEC558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266914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rgbClr val="2872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7EE3C7-8111-2946-A146-F68F80590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52E3071-E103-5349-A435-F99C67FEE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821086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7AE430-42E7-DC47-AEFE-8861A47606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6A34F8E-ADCC-1249-94DD-D278D9F93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80498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inuation_1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4000" y="1710000"/>
            <a:ext cx="3802063" cy="4320000"/>
          </a:xfrm>
        </p:spPr>
        <p:txBody>
          <a:bodyPr>
            <a:noAutofit/>
          </a:bodyPr>
          <a:lstStyle>
            <a:lvl3pPr marL="180000" indent="-180000">
              <a:buClr>
                <a:schemeClr val="accent1"/>
              </a:buClr>
              <a:buFont typeface="Lucida Grande"/>
              <a:buChar char="&gt;"/>
              <a:defRPr b="0" i="0"/>
            </a:lvl3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0" marR="0" lvl="5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3" y="1710000"/>
            <a:ext cx="3817937" cy="4320000"/>
          </a:xfr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958348"/>
            <a:ext cx="8533238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4000" y="1367389"/>
            <a:ext cx="8533238" cy="0"/>
          </a:xfrm>
          <a:prstGeom prst="line">
            <a:avLst/>
          </a:prstGeom>
          <a:ln w="3175" cmpd="sng">
            <a:solidFill>
              <a:srgbClr val="4E4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1B6D17-D5D8-CE45-AA6E-885DBB7744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06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569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23644C-22A1-DB43-BAEA-BEFE9A5044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02DEE65-392B-594E-B376-6BB3C4644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780882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315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738FB5-F0AA-8D46-943B-E43088D86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CC8DC17-D218-E24B-A1A2-9F0A40280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539306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315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7A78E-E623-0D43-8A1E-C4608B91A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F351C4C-949D-484B-AABF-C95ED3156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973818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315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D8F753-D3F1-DF4E-AE10-5C20126C7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6B51D3-A639-4A41-A72F-FD53BB3E4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5660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rgbClr val="2872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442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4C58C6-C1B5-E04C-90AB-BB551B30F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0A9617C-A188-4849-A4EF-A2824473C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39238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315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A1D1AF-0946-3F4E-AFC4-FF01AA531D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1E9A93E-27B7-4042-8F53-3CAC54346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251237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2376475"/>
            <a:ext cx="509684" cy="12832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87DACB-9429-9147-B343-B36ACE6F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79585BB8-BE07-5448-AE2B-DB6F8F9DA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111465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-1486" y="0"/>
            <a:ext cx="99012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AutoShape 4"/>
          <p:cNvSpPr>
            <a:spLocks noChangeArrowheads="1" noTextEdit="1"/>
          </p:cNvSpPr>
          <p:nvPr userDrawn="1"/>
        </p:nvSpPr>
        <p:spPr bwMode="auto">
          <a:xfrm>
            <a:off x="353650" y="370980"/>
            <a:ext cx="9181238" cy="572500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2389175"/>
            <a:ext cx="509684" cy="1270585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115D78-9642-674D-B37E-647559A8D6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0ADBE7B7-48D7-ED44-9519-5EC385CF8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688823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-1486" y="0"/>
            <a:ext cx="990123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AutoShape 4"/>
          <p:cNvSpPr>
            <a:spLocks noChangeArrowheads="1" noTextEdit="1"/>
          </p:cNvSpPr>
          <p:nvPr userDrawn="1"/>
        </p:nvSpPr>
        <p:spPr bwMode="auto">
          <a:xfrm>
            <a:off x="353650" y="370980"/>
            <a:ext cx="9181238" cy="572500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12700" y="2389175"/>
            <a:ext cx="509684" cy="1270585"/>
          </a:xfrm>
          <a:prstGeom prst="rect">
            <a:avLst/>
          </a:prstGeom>
          <a:solidFill>
            <a:srgbClr val="2036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9B5241-D73F-2C47-B2EC-6D7A29F0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EDDD342-6C00-424C-B32C-35BD437AA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917796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-1486" y="0"/>
            <a:ext cx="99012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AutoShape 4"/>
          <p:cNvSpPr>
            <a:spLocks noChangeArrowheads="1" noTextEdit="1"/>
          </p:cNvSpPr>
          <p:nvPr userDrawn="1"/>
        </p:nvSpPr>
        <p:spPr bwMode="auto">
          <a:xfrm>
            <a:off x="353650" y="370980"/>
            <a:ext cx="9181238" cy="572500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101600" y="2389175"/>
            <a:ext cx="360000" cy="12705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B4B682-8E8E-FD41-AB8C-839F9A9106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46402B36-9E34-6240-84F4-2D460609E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412599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inuation_1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958348"/>
            <a:ext cx="8533238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4000" y="1367389"/>
            <a:ext cx="8533238" cy="0"/>
          </a:xfrm>
          <a:prstGeom prst="line">
            <a:avLst/>
          </a:prstGeom>
          <a:ln w="3175" cmpd="sng">
            <a:solidFill>
              <a:srgbClr val="4E4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BFE591-FEDC-C042-BCE8-5EFAE470B9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6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-1486" y="0"/>
            <a:ext cx="9901238" cy="6858000"/>
          </a:xfrm>
          <a:prstGeom prst="rect">
            <a:avLst/>
          </a:prstGeom>
          <a:solidFill>
            <a:srgbClr val="2872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utoShape 4"/>
          <p:cNvSpPr>
            <a:spLocks noChangeArrowheads="1" noTextEdit="1"/>
          </p:cNvSpPr>
          <p:nvPr userDrawn="1"/>
        </p:nvSpPr>
        <p:spPr bwMode="auto">
          <a:xfrm>
            <a:off x="353650" y="370980"/>
            <a:ext cx="9181238" cy="572500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2387601"/>
            <a:ext cx="509684" cy="1272159"/>
          </a:xfrm>
          <a:prstGeom prst="rect">
            <a:avLst/>
          </a:prstGeom>
          <a:solidFill>
            <a:srgbClr val="2872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683C5E-0AB5-4845-AB84-6A9E5BA058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4EA9D817-F98D-504E-96F1-F6183265C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780634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960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/>
          <p:cNvSpPr>
            <a:spLocks noChangeArrowheads="1" noTextEdit="1"/>
          </p:cNvSpPr>
          <p:nvPr userDrawn="1"/>
        </p:nvSpPr>
        <p:spPr bwMode="auto">
          <a:xfrm>
            <a:off x="353650" y="370980"/>
            <a:ext cx="9181238" cy="572500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2376475"/>
            <a:ext cx="509684" cy="12832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65E652-91FF-5048-B570-9696D7A03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56A348FA-0987-3D48-BCDD-4C6C33535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403819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inuation_1 Column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710000"/>
            <a:ext cx="6091238" cy="4229999"/>
          </a:xfrm>
        </p:spPr>
        <p:txBody>
          <a:bodyPr>
            <a:noAutofit/>
          </a:bodyPr>
          <a:lstStyle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0" marR="0" lvl="5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SIXTH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4162" y="4249311"/>
            <a:ext cx="2023076" cy="1690688"/>
          </a:xfrm>
        </p:spPr>
        <p:txBody>
          <a:bodyPr anchor="b">
            <a:noAutofit/>
          </a:bodyPr>
          <a:lstStyle>
            <a:lvl1pPr>
              <a:defRPr sz="1200" b="0">
                <a:solidFill>
                  <a:srgbClr val="4E4E4E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84000" y="1367389"/>
            <a:ext cx="8533238" cy="0"/>
          </a:xfrm>
          <a:prstGeom prst="line">
            <a:avLst/>
          </a:prstGeom>
          <a:ln w="3175" cmpd="sng">
            <a:solidFill>
              <a:srgbClr val="4E4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75DB918C-8BDB-4441-BFEE-00AC2D9A64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627" y="962013"/>
            <a:ext cx="8533238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01C8EB-20E9-4D45-ADCA-27760C1C99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1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ok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2762" y="422436"/>
            <a:ext cx="8533238" cy="496800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74739" y="530229"/>
            <a:ext cx="8031771" cy="388079"/>
          </a:xfrm>
        </p:spPr>
        <p:txBody>
          <a:bodyPr/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4000" y="1268308"/>
            <a:ext cx="3802063" cy="4320000"/>
          </a:xfrm>
        </p:spPr>
        <p:txBody>
          <a:bodyPr/>
          <a:lstStyle>
            <a:lvl1pPr>
              <a:defRPr b="0"/>
            </a:lvl1pPr>
            <a:lvl2pPr>
              <a:defRPr>
                <a:solidFill>
                  <a:srgbClr val="4E4E4E"/>
                </a:solidFill>
              </a:defRPr>
            </a:lvl2pPr>
            <a:lvl3pPr marL="180000" indent="-180000">
              <a:buClr>
                <a:schemeClr val="accent1"/>
              </a:buClr>
              <a:buSzPct val="100000"/>
              <a:buFont typeface="Lucida Grande"/>
              <a:buChar char="&gt;"/>
              <a:defRPr>
                <a:solidFill>
                  <a:srgbClr val="4E4E4E"/>
                </a:solidFill>
              </a:defRPr>
            </a:lvl3pPr>
            <a:lvl4pPr>
              <a:defRPr>
                <a:solidFill>
                  <a:srgbClr val="4E4E4E"/>
                </a:solidFill>
              </a:defRPr>
            </a:lvl4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0" marR="0" lvl="5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3" y="1268308"/>
            <a:ext cx="3817937" cy="432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899994-1D89-8C4B-BE85-9FCE269E5A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8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ok_Imprint Log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4000" y="2149995"/>
            <a:ext cx="3802063" cy="3643946"/>
          </a:xfrm>
        </p:spPr>
        <p:txBody>
          <a:bodyPr/>
          <a:lstStyle>
            <a:lvl1pPr>
              <a:defRPr b="0"/>
            </a:lvl1pPr>
            <a:lvl2pPr>
              <a:defRPr>
                <a:solidFill>
                  <a:srgbClr val="4E4E4E"/>
                </a:solidFill>
              </a:defRPr>
            </a:lvl2pPr>
            <a:lvl3pPr marL="180000" indent="-180000">
              <a:buClr>
                <a:schemeClr val="accent1"/>
              </a:buClr>
              <a:buSzPct val="100000"/>
              <a:buFont typeface="Lucida Grande"/>
              <a:buChar char="&gt;"/>
              <a:defRPr>
                <a:solidFill>
                  <a:srgbClr val="4E4E4E"/>
                </a:solidFill>
              </a:defRPr>
            </a:lvl3pPr>
            <a:lvl4pPr>
              <a:defRPr>
                <a:solidFill>
                  <a:srgbClr val="4E4E4E"/>
                </a:solidFill>
              </a:defRPr>
            </a:lvl4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0" marR="0" lvl="5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3" y="2149995"/>
            <a:ext cx="3817937" cy="3643946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367349A1-198E-4149-90D4-B14E49112772}"/>
              </a:ext>
            </a:extLst>
          </p:cNvPr>
          <p:cNvSpPr/>
          <p:nvPr userDrawn="1"/>
        </p:nvSpPr>
        <p:spPr>
          <a:xfrm>
            <a:off x="678424" y="918309"/>
            <a:ext cx="8533238" cy="631092"/>
          </a:xfrm>
          <a:custGeom>
            <a:avLst/>
            <a:gdLst>
              <a:gd name="connsiteX0" fmla="*/ 0 w 8533238"/>
              <a:gd name="connsiteY0" fmla="*/ 0 h 845065"/>
              <a:gd name="connsiteX1" fmla="*/ 8533238 w 8533238"/>
              <a:gd name="connsiteY1" fmla="*/ 0 h 845065"/>
              <a:gd name="connsiteX2" fmla="*/ 8533238 w 8533238"/>
              <a:gd name="connsiteY2" fmla="*/ 845065 h 845065"/>
              <a:gd name="connsiteX3" fmla="*/ 0 w 8533238"/>
              <a:gd name="connsiteY3" fmla="*/ 845065 h 845065"/>
              <a:gd name="connsiteX4" fmla="*/ 0 w 8533238"/>
              <a:gd name="connsiteY4" fmla="*/ 0 h 845065"/>
              <a:gd name="connsiteX0" fmla="*/ 0 w 8533238"/>
              <a:gd name="connsiteY0" fmla="*/ 0 h 857765"/>
              <a:gd name="connsiteX1" fmla="*/ 8533238 w 8533238"/>
              <a:gd name="connsiteY1" fmla="*/ 0 h 857765"/>
              <a:gd name="connsiteX2" fmla="*/ 8533238 w 8533238"/>
              <a:gd name="connsiteY2" fmla="*/ 845065 h 857765"/>
              <a:gd name="connsiteX3" fmla="*/ 0 w 8533238"/>
              <a:gd name="connsiteY3" fmla="*/ 857765 h 857765"/>
              <a:gd name="connsiteX4" fmla="*/ 0 w 8533238"/>
              <a:gd name="connsiteY4" fmla="*/ 0 h 85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3238" h="857765">
                <a:moveTo>
                  <a:pt x="0" y="0"/>
                </a:moveTo>
                <a:lnTo>
                  <a:pt x="8533238" y="0"/>
                </a:lnTo>
                <a:lnTo>
                  <a:pt x="8533238" y="845065"/>
                </a:lnTo>
                <a:lnTo>
                  <a:pt x="0" y="857765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1FEDFDBA-D453-1244-9DEC-42569AD23DA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31685" y="1050925"/>
            <a:ext cx="1774825" cy="6254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FA9343-5866-3846-A8BD-D365239A95FD}"/>
              </a:ext>
            </a:extLst>
          </p:cNvPr>
          <p:cNvSpPr/>
          <p:nvPr userDrawn="1"/>
        </p:nvSpPr>
        <p:spPr>
          <a:xfrm>
            <a:off x="682762" y="422436"/>
            <a:ext cx="8533238" cy="496800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182B536B-1963-7648-9DFB-1E435535DB87}"/>
              </a:ext>
            </a:extLst>
          </p:cNvPr>
          <p:cNvSpPr/>
          <p:nvPr userDrawn="1"/>
        </p:nvSpPr>
        <p:spPr>
          <a:xfrm>
            <a:off x="682762" y="935280"/>
            <a:ext cx="805926" cy="882868"/>
          </a:xfrm>
          <a:prstGeom prst="roundRect">
            <a:avLst>
              <a:gd name="adj" fmla="val 27031"/>
            </a:avLst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E36D2381-D2D8-AF44-B258-ABFD1F466641}"/>
              </a:ext>
            </a:extLst>
          </p:cNvPr>
          <p:cNvSpPr/>
          <p:nvPr userDrawn="1"/>
        </p:nvSpPr>
        <p:spPr>
          <a:xfrm>
            <a:off x="874714" y="933268"/>
            <a:ext cx="8341906" cy="882000"/>
          </a:xfrm>
          <a:custGeom>
            <a:avLst/>
            <a:gdLst>
              <a:gd name="connsiteX0" fmla="*/ 0 w 8533238"/>
              <a:gd name="connsiteY0" fmla="*/ 0 h 845065"/>
              <a:gd name="connsiteX1" fmla="*/ 8533238 w 8533238"/>
              <a:gd name="connsiteY1" fmla="*/ 0 h 845065"/>
              <a:gd name="connsiteX2" fmla="*/ 8533238 w 8533238"/>
              <a:gd name="connsiteY2" fmla="*/ 845065 h 845065"/>
              <a:gd name="connsiteX3" fmla="*/ 0 w 8533238"/>
              <a:gd name="connsiteY3" fmla="*/ 845065 h 845065"/>
              <a:gd name="connsiteX4" fmla="*/ 0 w 8533238"/>
              <a:gd name="connsiteY4" fmla="*/ 0 h 845065"/>
              <a:gd name="connsiteX0" fmla="*/ 0 w 8533238"/>
              <a:gd name="connsiteY0" fmla="*/ 0 h 857765"/>
              <a:gd name="connsiteX1" fmla="*/ 8533238 w 8533238"/>
              <a:gd name="connsiteY1" fmla="*/ 0 h 857765"/>
              <a:gd name="connsiteX2" fmla="*/ 8533238 w 8533238"/>
              <a:gd name="connsiteY2" fmla="*/ 845065 h 857765"/>
              <a:gd name="connsiteX3" fmla="*/ 0 w 8533238"/>
              <a:gd name="connsiteY3" fmla="*/ 857765 h 857765"/>
              <a:gd name="connsiteX4" fmla="*/ 0 w 8533238"/>
              <a:gd name="connsiteY4" fmla="*/ 0 h 85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3238" h="857765">
                <a:moveTo>
                  <a:pt x="0" y="0"/>
                </a:moveTo>
                <a:lnTo>
                  <a:pt x="8533238" y="0"/>
                </a:lnTo>
                <a:lnTo>
                  <a:pt x="8533238" y="845065"/>
                </a:lnTo>
                <a:lnTo>
                  <a:pt x="0" y="857765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7" name="Title 9">
            <a:extLst>
              <a:ext uri="{FF2B5EF4-FFF2-40B4-BE49-F238E27FC236}">
                <a16:creationId xmlns:a16="http://schemas.microsoft.com/office/drawing/2014/main" id="{E48010AE-58F1-E541-9CB8-6947A0960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39" y="530229"/>
            <a:ext cx="8031771" cy="388079"/>
          </a:xfrm>
        </p:spPr>
        <p:txBody>
          <a:bodyPr/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7A5D7B07-02F4-F74F-8AD7-CF02B35C91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60078" y="1026101"/>
            <a:ext cx="3625985" cy="65029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07F18D-C690-7B46-B9DA-682484D7F73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9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ok_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4000" y="2149995"/>
            <a:ext cx="3802063" cy="3643946"/>
          </a:xfrm>
        </p:spPr>
        <p:txBody>
          <a:bodyPr/>
          <a:lstStyle>
            <a:lvl1pPr>
              <a:defRPr b="0"/>
            </a:lvl1pPr>
            <a:lvl2pPr>
              <a:defRPr>
                <a:solidFill>
                  <a:srgbClr val="4E4E4E"/>
                </a:solidFill>
              </a:defRPr>
            </a:lvl2pPr>
            <a:lvl3pPr marL="180000" indent="-180000">
              <a:buClr>
                <a:schemeClr val="accent1"/>
              </a:buClr>
              <a:buSzPct val="100000"/>
              <a:buFont typeface="Lucida Grande"/>
              <a:buChar char="&gt;"/>
              <a:defRPr>
                <a:solidFill>
                  <a:srgbClr val="4E4E4E"/>
                </a:solidFill>
              </a:defRPr>
            </a:lvl3pPr>
            <a:lvl4pPr>
              <a:defRPr>
                <a:solidFill>
                  <a:srgbClr val="4E4E4E"/>
                </a:solidFill>
              </a:defRPr>
            </a:lvl4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0" marR="0" lvl="5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3" y="2149995"/>
            <a:ext cx="3817937" cy="3643946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78424" y="918309"/>
            <a:ext cx="8533238" cy="631092"/>
          </a:xfrm>
          <a:custGeom>
            <a:avLst/>
            <a:gdLst>
              <a:gd name="connsiteX0" fmla="*/ 0 w 8533238"/>
              <a:gd name="connsiteY0" fmla="*/ 0 h 845065"/>
              <a:gd name="connsiteX1" fmla="*/ 8533238 w 8533238"/>
              <a:gd name="connsiteY1" fmla="*/ 0 h 845065"/>
              <a:gd name="connsiteX2" fmla="*/ 8533238 w 8533238"/>
              <a:gd name="connsiteY2" fmla="*/ 845065 h 845065"/>
              <a:gd name="connsiteX3" fmla="*/ 0 w 8533238"/>
              <a:gd name="connsiteY3" fmla="*/ 845065 h 845065"/>
              <a:gd name="connsiteX4" fmla="*/ 0 w 8533238"/>
              <a:gd name="connsiteY4" fmla="*/ 0 h 845065"/>
              <a:gd name="connsiteX0" fmla="*/ 0 w 8533238"/>
              <a:gd name="connsiteY0" fmla="*/ 0 h 857765"/>
              <a:gd name="connsiteX1" fmla="*/ 8533238 w 8533238"/>
              <a:gd name="connsiteY1" fmla="*/ 0 h 857765"/>
              <a:gd name="connsiteX2" fmla="*/ 8533238 w 8533238"/>
              <a:gd name="connsiteY2" fmla="*/ 845065 h 857765"/>
              <a:gd name="connsiteX3" fmla="*/ 0 w 8533238"/>
              <a:gd name="connsiteY3" fmla="*/ 857765 h 857765"/>
              <a:gd name="connsiteX4" fmla="*/ 0 w 8533238"/>
              <a:gd name="connsiteY4" fmla="*/ 0 h 85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3238" h="857765">
                <a:moveTo>
                  <a:pt x="0" y="0"/>
                </a:moveTo>
                <a:lnTo>
                  <a:pt x="8533238" y="0"/>
                </a:lnTo>
                <a:lnTo>
                  <a:pt x="8533238" y="845065"/>
                </a:lnTo>
                <a:lnTo>
                  <a:pt x="0" y="857765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131685" y="1050925"/>
            <a:ext cx="1774825" cy="6254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82762" y="422436"/>
            <a:ext cx="8533238" cy="496800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7" name="Rectangle 7"/>
          <p:cNvSpPr/>
          <p:nvPr userDrawn="1"/>
        </p:nvSpPr>
        <p:spPr>
          <a:xfrm>
            <a:off x="682762" y="935280"/>
            <a:ext cx="805926" cy="882868"/>
          </a:xfrm>
          <a:prstGeom prst="roundRect">
            <a:avLst>
              <a:gd name="adj" fmla="val 27031"/>
            </a:avLst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8" name="Rectangle 7"/>
          <p:cNvSpPr/>
          <p:nvPr userDrawn="1"/>
        </p:nvSpPr>
        <p:spPr>
          <a:xfrm>
            <a:off x="874714" y="933268"/>
            <a:ext cx="8341906" cy="882000"/>
          </a:xfrm>
          <a:custGeom>
            <a:avLst/>
            <a:gdLst>
              <a:gd name="connsiteX0" fmla="*/ 0 w 8533238"/>
              <a:gd name="connsiteY0" fmla="*/ 0 h 845065"/>
              <a:gd name="connsiteX1" fmla="*/ 8533238 w 8533238"/>
              <a:gd name="connsiteY1" fmla="*/ 0 h 845065"/>
              <a:gd name="connsiteX2" fmla="*/ 8533238 w 8533238"/>
              <a:gd name="connsiteY2" fmla="*/ 845065 h 845065"/>
              <a:gd name="connsiteX3" fmla="*/ 0 w 8533238"/>
              <a:gd name="connsiteY3" fmla="*/ 845065 h 845065"/>
              <a:gd name="connsiteX4" fmla="*/ 0 w 8533238"/>
              <a:gd name="connsiteY4" fmla="*/ 0 h 845065"/>
              <a:gd name="connsiteX0" fmla="*/ 0 w 8533238"/>
              <a:gd name="connsiteY0" fmla="*/ 0 h 857765"/>
              <a:gd name="connsiteX1" fmla="*/ 8533238 w 8533238"/>
              <a:gd name="connsiteY1" fmla="*/ 0 h 857765"/>
              <a:gd name="connsiteX2" fmla="*/ 8533238 w 8533238"/>
              <a:gd name="connsiteY2" fmla="*/ 845065 h 857765"/>
              <a:gd name="connsiteX3" fmla="*/ 0 w 8533238"/>
              <a:gd name="connsiteY3" fmla="*/ 857765 h 857765"/>
              <a:gd name="connsiteX4" fmla="*/ 0 w 8533238"/>
              <a:gd name="connsiteY4" fmla="*/ 0 h 85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3238" h="857765">
                <a:moveTo>
                  <a:pt x="0" y="0"/>
                </a:moveTo>
                <a:lnTo>
                  <a:pt x="8533238" y="0"/>
                </a:lnTo>
                <a:lnTo>
                  <a:pt x="8533238" y="845065"/>
                </a:lnTo>
                <a:lnTo>
                  <a:pt x="0" y="857765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050925"/>
            <a:ext cx="4254500" cy="625475"/>
          </a:xfrm>
        </p:spPr>
        <p:txBody>
          <a:bodyPr numCol="2"/>
          <a:lstStyle>
            <a:lvl3pPr>
              <a:spcAft>
                <a:spcPts val="500"/>
              </a:spcAft>
              <a:defRPr/>
            </a:lvl3pPr>
          </a:lstStyle>
          <a:p>
            <a:pPr lvl="2"/>
            <a:r>
              <a:rPr lang="en-GB" dirty="0"/>
              <a:t>ISBN</a:t>
            </a:r>
          </a:p>
          <a:p>
            <a:pPr lvl="2"/>
            <a:r>
              <a:rPr lang="en-GB" dirty="0"/>
              <a:t>Price</a:t>
            </a:r>
          </a:p>
          <a:p>
            <a:pPr lvl="2"/>
            <a:r>
              <a:rPr lang="en-GB" dirty="0"/>
              <a:t>Extent</a:t>
            </a:r>
          </a:p>
          <a:p>
            <a:pPr lvl="2"/>
            <a:r>
              <a:rPr lang="en-GB" dirty="0"/>
              <a:t>Publication date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74739" y="530229"/>
            <a:ext cx="8031771" cy="388079"/>
          </a:xfrm>
        </p:spPr>
        <p:txBody>
          <a:bodyPr/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0B8635-E954-194C-AC70-6E1F9BF0132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0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-1577317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115"/>
            <a:ext cx="9901238" cy="429053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75D96-87A6-5340-AE0E-D4B4091D6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0AD44-2911-FE47-AA45-5DD3A402379A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3" y="6318769"/>
            <a:ext cx="1274390" cy="3903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4000" y="1710000"/>
            <a:ext cx="8533238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156000"/>
            <a:ext cx="9901238" cy="0"/>
          </a:xfrm>
          <a:prstGeom prst="line">
            <a:avLst/>
          </a:prstGeom>
          <a:ln w="3175" cmpd="sng">
            <a:solidFill>
              <a:srgbClr val="DA1B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chemeClr val="tx2"/>
                </a:solidFill>
                <a:latin typeface="+mn-lt"/>
                <a:ea typeface="Arial Hebrew Scholar" charset="-79"/>
                <a:cs typeface="Arial Hebrew Scholar" charset="-79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050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9" r:id="rId3"/>
    <p:sldLayoutId id="2147483745" r:id="rId4"/>
    <p:sldLayoutId id="2147483671" r:id="rId5"/>
    <p:sldLayoutId id="2147483684" r:id="rId6"/>
    <p:sldLayoutId id="2147483685" r:id="rId7"/>
    <p:sldLayoutId id="2147483693" r:id="rId8"/>
    <p:sldLayoutId id="2147483737" r:id="rId9"/>
    <p:sldLayoutId id="2147483738" r:id="rId10"/>
    <p:sldLayoutId id="2147483736" r:id="rId11"/>
    <p:sldLayoutId id="2147483735" r:id="rId12"/>
    <p:sldLayoutId id="2147483740" r:id="rId13"/>
    <p:sldLayoutId id="2147483739" r:id="rId14"/>
    <p:sldLayoutId id="2147483741" r:id="rId15"/>
    <p:sldLayoutId id="2147483742" r:id="rId16"/>
    <p:sldLayoutId id="2147483743" r:id="rId17"/>
    <p:sldLayoutId id="2147483744" r:id="rId18"/>
    <p:sldLayoutId id="2147483714" r:id="rId19"/>
    <p:sldLayoutId id="2147483683" r:id="rId20"/>
    <p:sldLayoutId id="2147483716" r:id="rId21"/>
    <p:sldLayoutId id="2147483718" r:id="rId22"/>
    <p:sldLayoutId id="2147483720" r:id="rId23"/>
    <p:sldLayoutId id="214748368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694" r:id="rId30"/>
    <p:sldLayoutId id="2147483702" r:id="rId31"/>
    <p:sldLayoutId id="2147483703" r:id="rId32"/>
    <p:sldLayoutId id="2147483704" r:id="rId33"/>
    <p:sldLayoutId id="2147483705" r:id="rId34"/>
    <p:sldLayoutId id="2147483706" r:id="rId35"/>
    <p:sldLayoutId id="2147483692" r:id="rId36"/>
    <p:sldLayoutId id="2147483722" r:id="rId37"/>
    <p:sldLayoutId id="2147483723" r:id="rId38"/>
    <p:sldLayoutId id="2147483724" r:id="rId39"/>
    <p:sldLayoutId id="2147483725" r:id="rId40"/>
    <p:sldLayoutId id="2147483726" r:id="rId41"/>
  </p:sldLayoutIdLst>
  <p:hf sldNum="0" hdr="0" dt="0"/>
  <p:txStyles>
    <p:titleStyle>
      <a:lvl1pPr marL="0" algn="l" defTabSz="914400" rtl="0" eaLnBrk="1" latinLnBrk="0" hangingPunct="1">
        <a:spcBef>
          <a:spcPct val="0"/>
        </a:spcBef>
        <a:buNone/>
        <a:defRPr lang="en-GB" sz="2900" b="0" i="0" kern="1200" baseline="0" dirty="0">
          <a:solidFill>
            <a:srgbClr val="DA1B2C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Tx/>
        <a:buNone/>
        <a:defRPr kumimoji="0" lang="en-US" sz="1300" b="1" i="0" u="none" strike="noStrike" kern="1200" cap="none" spc="0" normalizeH="0" baseline="0" dirty="0" smtClean="0">
          <a:ln>
            <a:noFill/>
          </a:ln>
          <a:solidFill>
            <a:srgbClr val="DA1B2C"/>
          </a:solidFill>
          <a:effectLst/>
          <a:uLnTx/>
          <a:uFillTx/>
          <a:latin typeface="Arial" charset="0"/>
          <a:ea typeface="Arial" charset="0"/>
          <a:cs typeface="Arial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Tx/>
        <a:buNone/>
        <a:defRPr kumimoji="0" lang="en-US" sz="1300" b="0" i="0" u="none" strike="noStrike" kern="1200" cap="none" spc="0" normalizeH="0" baseline="0" dirty="0" smtClean="0">
          <a:ln>
            <a:noFill/>
          </a:ln>
          <a:solidFill>
            <a:srgbClr val="4E4E4E"/>
          </a:solidFill>
          <a:effectLst/>
          <a:uLnTx/>
          <a:uFillTx/>
          <a:latin typeface="Arial" charset="0"/>
          <a:ea typeface="Arial" charset="0"/>
          <a:cs typeface="Arial" charset="0"/>
        </a:defRPr>
      </a:lvl2pPr>
      <a:lvl3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1"/>
        </a:buClr>
        <a:buFont typeface="Lucida Grande"/>
        <a:buChar char="&gt;"/>
        <a:defRPr kumimoji="0" lang="en-US" sz="1300" b="0" i="0" u="none" strike="noStrike" kern="1200" cap="none" spc="0" normalizeH="0" baseline="0" dirty="0" smtClean="0">
          <a:ln>
            <a:noFill/>
          </a:ln>
          <a:solidFill>
            <a:srgbClr val="4E4E4E"/>
          </a:solidFill>
          <a:effectLst/>
          <a:uLnTx/>
          <a:uFillTx/>
          <a:latin typeface="Arial" charset="0"/>
          <a:ea typeface="Arial" charset="0"/>
          <a:cs typeface="Arial" charset="0"/>
        </a:defRPr>
      </a:lvl3pPr>
      <a:lvl4pPr marL="43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–"/>
        <a:defRPr kumimoji="0" lang="en-US" sz="1300" b="0" i="0" u="none" strike="noStrike" kern="1200" cap="none" spc="0" normalizeH="0" baseline="0" dirty="0" smtClean="0">
          <a:ln>
            <a:noFill/>
          </a:ln>
          <a:solidFill>
            <a:srgbClr val="4E4E4E"/>
          </a:solidFill>
          <a:effectLst/>
          <a:uLnTx/>
          <a:uFillTx/>
          <a:latin typeface="Arial" charset="0"/>
          <a:ea typeface="Arial" charset="0"/>
          <a:cs typeface="Arial" charset="0"/>
        </a:defRPr>
      </a:lvl4pPr>
      <a:lvl5pPr marL="0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Wingdings 2" panose="05020102010507070707" pitchFamily="18" charset="2"/>
        <a:buNone/>
        <a:defRPr kumimoji="0" lang="en-GB" sz="1500" b="0" i="0" u="none" strike="noStrike" kern="1200" cap="none" spc="0" normalizeH="0" baseline="0" dirty="0" smtClean="0">
          <a:ln>
            <a:noFill/>
          </a:ln>
          <a:solidFill>
            <a:schemeClr val="tx2">
              <a:lumMod val="60000"/>
              <a:lumOff val="40000"/>
            </a:schemeClr>
          </a:solidFill>
          <a:effectLst/>
          <a:uLnTx/>
          <a:uFillTx/>
          <a:latin typeface="Arial" charset="0"/>
          <a:ea typeface="Arial" charset="0"/>
          <a:cs typeface="Arial" charset="0"/>
        </a:defRPr>
      </a:lvl5pPr>
      <a:lvl6pPr marL="0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300" kern="1200" baseline="0">
          <a:solidFill>
            <a:srgbClr val="DA1B2C"/>
          </a:solidFill>
          <a:latin typeface="Arial" charset="0"/>
          <a:ea typeface="Arial" charset="0"/>
          <a:cs typeface="Arial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llsforstudy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663" y="4924448"/>
            <a:ext cx="9624575" cy="515077"/>
          </a:xfrm>
        </p:spPr>
        <p:txBody>
          <a:bodyPr/>
          <a:lstStyle/>
          <a:p>
            <a:r>
              <a:rPr lang="en-US" sz="2700" dirty="0" smtClean="0"/>
              <a:t>Skills for Study student guide – Email domain access</a:t>
            </a: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www.skillsforstudy.com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9388"/>
            <a:ext cx="9913876" cy="4456062"/>
          </a:xfrm>
          <a:prstGeom prst="rect">
            <a:avLst/>
          </a:prstGeom>
        </p:spPr>
      </p:pic>
      <p:pic>
        <p:nvPicPr>
          <p:cNvPr id="9" name="Picture 2" descr="Skills for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0" y="154475"/>
            <a:ext cx="2329045" cy="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1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493869"/>
            <a:ext cx="8533238" cy="692378"/>
          </a:xfrm>
        </p:spPr>
        <p:txBody>
          <a:bodyPr/>
          <a:lstStyle/>
          <a:p>
            <a:pPr lvl="0"/>
            <a:r>
              <a:rPr lang="en-GB" sz="2000" b="0" dirty="0" smtClean="0">
                <a:solidFill>
                  <a:srgbClr val="4E4E4E"/>
                </a:solidFill>
              </a:rPr>
              <a:t>Explore the Editor’s Highlights, videos, blog and articles for </a:t>
            </a:r>
            <a:r>
              <a:rPr lang="en-GB" sz="2000" b="0" dirty="0" err="1" smtClean="0">
                <a:solidFill>
                  <a:srgbClr val="4E4E4E"/>
                </a:solidFill>
              </a:rPr>
              <a:t>bitesized</a:t>
            </a:r>
            <a:r>
              <a:rPr lang="en-GB" sz="2000" b="0" dirty="0" smtClean="0">
                <a:solidFill>
                  <a:srgbClr val="4E4E4E"/>
                </a:solidFill>
              </a:rPr>
              <a:t> </a:t>
            </a:r>
            <a:r>
              <a:rPr lang="en-GB" sz="2000" b="0" dirty="0" smtClean="0">
                <a:solidFill>
                  <a:srgbClr val="4E4E4E"/>
                </a:solidFill>
              </a:rPr>
              <a:t>content to boost your learning</a:t>
            </a:r>
            <a:endParaRPr lang="en-GB" sz="2000" b="0" dirty="0">
              <a:solidFill>
                <a:srgbClr val="4E4E4E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47" y="2395285"/>
            <a:ext cx="3580429" cy="144978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83" y="3935198"/>
            <a:ext cx="3077556" cy="216829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898" y="1979649"/>
            <a:ext cx="3320646" cy="24599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60" y="4564905"/>
            <a:ext cx="4600678" cy="144978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Skills for Stud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0" y="154475"/>
            <a:ext cx="2329045" cy="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6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610247"/>
            <a:ext cx="8533238" cy="692378"/>
          </a:xfrm>
        </p:spPr>
        <p:txBody>
          <a:bodyPr/>
          <a:lstStyle/>
          <a:p>
            <a:pPr lvl="0"/>
            <a:r>
              <a:rPr lang="en-GB" sz="2400" b="0" dirty="0">
                <a:solidFill>
                  <a:srgbClr val="DA1B2C"/>
                </a:solidFill>
              </a:rPr>
              <a:t>What you need to know:</a:t>
            </a:r>
          </a:p>
          <a:p>
            <a:pPr marL="457200" lvl="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4E4E4E"/>
                </a:solidFill>
              </a:rPr>
              <a:t>Email domain access allows </a:t>
            </a:r>
            <a:r>
              <a:rPr lang="en-GB" sz="2000" b="0" dirty="0">
                <a:solidFill>
                  <a:srgbClr val="4E4E4E"/>
                </a:solidFill>
              </a:rPr>
              <a:t>users to create an individual Username/Password account. </a:t>
            </a:r>
            <a:endParaRPr lang="en-GB" sz="2000" b="0" dirty="0" smtClean="0">
              <a:solidFill>
                <a:srgbClr val="4E4E4E"/>
              </a:solidFill>
            </a:endParaRPr>
          </a:p>
          <a:p>
            <a:pPr marL="457200" lvl="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4E4E4E"/>
                </a:solidFill>
              </a:rPr>
              <a:t>Users </a:t>
            </a:r>
            <a:r>
              <a:rPr lang="en-GB" sz="2000" b="0" dirty="0">
                <a:solidFill>
                  <a:srgbClr val="4E4E4E"/>
                </a:solidFill>
              </a:rPr>
              <a:t>must use their institution email as their username. </a:t>
            </a:r>
            <a:endParaRPr lang="en-GB" sz="2000" b="0" dirty="0" smtClean="0">
              <a:solidFill>
                <a:srgbClr val="4E4E4E"/>
              </a:solidFill>
            </a:endParaRPr>
          </a:p>
          <a:p>
            <a:pPr marL="457200" lvl="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4E4E4E"/>
                </a:solidFill>
              </a:rPr>
              <a:t>The </a:t>
            </a:r>
            <a:r>
              <a:rPr lang="en-GB" sz="2000" b="0" dirty="0">
                <a:solidFill>
                  <a:srgbClr val="4E4E4E"/>
                </a:solidFill>
              </a:rPr>
              <a:t>email address must match an email domain specified by the institution. </a:t>
            </a:r>
            <a:endParaRPr lang="en-GB" sz="2000" b="0" dirty="0" smtClean="0">
              <a:solidFill>
                <a:srgbClr val="4E4E4E"/>
              </a:solidFill>
            </a:endParaRPr>
          </a:p>
          <a:p>
            <a:pPr marL="457200" lvl="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4E4E4E"/>
                </a:solidFill>
              </a:rPr>
              <a:t>Users </a:t>
            </a:r>
            <a:r>
              <a:rPr lang="en-GB" sz="2000" b="0" dirty="0">
                <a:solidFill>
                  <a:srgbClr val="4E4E4E"/>
                </a:solidFill>
              </a:rPr>
              <a:t>of this access method are required to login each time to gain access. </a:t>
            </a:r>
            <a:endParaRPr lang="en-GB" sz="2000" b="0" dirty="0" smtClean="0">
              <a:solidFill>
                <a:srgbClr val="4E4E4E"/>
              </a:solidFill>
            </a:endParaRPr>
          </a:p>
          <a:p>
            <a:pPr marL="457200" lvl="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4E4E4E"/>
                </a:solidFill>
              </a:rPr>
              <a:t>This </a:t>
            </a:r>
            <a:r>
              <a:rPr lang="en-GB" sz="2000" b="0" dirty="0">
                <a:solidFill>
                  <a:srgbClr val="4E4E4E"/>
                </a:solidFill>
              </a:rPr>
              <a:t>works on or off campus.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About email domain access</a:t>
            </a:r>
            <a:endParaRPr lang="en-US" dirty="0"/>
          </a:p>
        </p:txBody>
      </p:sp>
      <p:pic>
        <p:nvPicPr>
          <p:cNvPr id="5" name="Picture 2" descr="Skills for 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0" y="154475"/>
            <a:ext cx="2329045" cy="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814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222" y="2319251"/>
            <a:ext cx="7208138" cy="43575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493869"/>
            <a:ext cx="8533238" cy="692378"/>
          </a:xfrm>
        </p:spPr>
        <p:txBody>
          <a:bodyPr/>
          <a:lstStyle/>
          <a:p>
            <a:pPr lvl="0"/>
            <a:r>
              <a:rPr lang="en-GB" sz="2000" b="0" dirty="0">
                <a:solidFill>
                  <a:srgbClr val="4E4E4E"/>
                </a:solidFill>
              </a:rPr>
              <a:t>Head to </a:t>
            </a:r>
            <a:r>
              <a:rPr lang="en-GB" sz="2000" b="0" dirty="0" smtClean="0">
                <a:solidFill>
                  <a:srgbClr val="4E4E4E"/>
                </a:solidFill>
                <a:hlinkClick r:id="rId3"/>
              </a:rPr>
              <a:t>skillsforstudy.com</a:t>
            </a:r>
            <a:r>
              <a:rPr lang="en-GB" sz="2000" b="0" dirty="0" smtClean="0">
                <a:solidFill>
                  <a:srgbClr val="4E4E4E"/>
                </a:solidFill>
              </a:rPr>
              <a:t> and click the white ‘Student log in’ button in the top right of the homepage</a:t>
            </a:r>
            <a:endParaRPr lang="en-GB" sz="2000" b="0" dirty="0">
              <a:solidFill>
                <a:srgbClr val="4E4E4E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204360" y="2770002"/>
            <a:ext cx="1013737" cy="410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Skills for Stu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0" y="154475"/>
            <a:ext cx="2329045" cy="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6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2648902"/>
            <a:ext cx="3947257" cy="340276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588094"/>
            <a:ext cx="8601316" cy="692378"/>
          </a:xfrm>
        </p:spPr>
        <p:txBody>
          <a:bodyPr/>
          <a:lstStyle/>
          <a:p>
            <a:pPr lvl="0"/>
            <a:r>
              <a:rPr lang="en-GB" sz="2000" b="0" dirty="0" smtClean="0">
                <a:solidFill>
                  <a:srgbClr val="4E4E4E"/>
                </a:solidFill>
              </a:rPr>
              <a:t>To access the content, you will need to login (if you have previously created an account) or create an account using your College/University email address.</a:t>
            </a:r>
            <a:endParaRPr lang="en-GB" sz="2000" b="0" dirty="0">
              <a:solidFill>
                <a:srgbClr val="4E4E4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34739" y="2665357"/>
            <a:ext cx="40505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You will receive an email to the email address you entered at the account creation stage. </a:t>
            </a:r>
          </a:p>
          <a:p>
            <a:pPr marL="342900" lvl="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4E4E4E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Click </a:t>
            </a:r>
            <a:r>
              <a:rPr lang="en-GB" sz="2000" dirty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the link in the email to set your Skills for Study password. </a:t>
            </a:r>
            <a:endParaRPr lang="en-GB" sz="2000" dirty="0" smtClean="0">
              <a:solidFill>
                <a:srgbClr val="4E4E4E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4E4E4E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You </a:t>
            </a:r>
            <a:r>
              <a:rPr lang="en-GB" sz="2000" dirty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will be automatically logged in and directed to the student homepage.</a:t>
            </a:r>
          </a:p>
        </p:txBody>
      </p:sp>
      <p:pic>
        <p:nvPicPr>
          <p:cNvPr id="8" name="Picture 2" descr="Skills for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0" y="154475"/>
            <a:ext cx="2329045" cy="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66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393" y="2186247"/>
            <a:ext cx="7760127" cy="433791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493869"/>
            <a:ext cx="8533238" cy="692378"/>
          </a:xfrm>
        </p:spPr>
        <p:txBody>
          <a:bodyPr/>
          <a:lstStyle/>
          <a:p>
            <a:pPr lvl="0"/>
            <a:r>
              <a:rPr lang="en-GB" sz="2000" b="0" dirty="0">
                <a:solidFill>
                  <a:srgbClr val="4E4E4E"/>
                </a:solidFill>
              </a:rPr>
              <a:t>Once at the Skills for Study </a:t>
            </a:r>
            <a:r>
              <a:rPr lang="en-GB" sz="2000" b="0" dirty="0" smtClean="0">
                <a:solidFill>
                  <a:srgbClr val="4E4E4E"/>
                </a:solidFill>
              </a:rPr>
              <a:t>student homepage</a:t>
            </a:r>
            <a:r>
              <a:rPr lang="en-GB" sz="2000" b="0" dirty="0">
                <a:solidFill>
                  <a:srgbClr val="4E4E4E"/>
                </a:solidFill>
              </a:rPr>
              <a:t>, </a:t>
            </a:r>
            <a:r>
              <a:rPr lang="en-GB" sz="2000" b="0" dirty="0" smtClean="0">
                <a:solidFill>
                  <a:srgbClr val="4E4E4E"/>
                </a:solidFill>
              </a:rPr>
              <a:t>browse the skills you can work on, or choose from the ‘modules’ dropdown.</a:t>
            </a:r>
            <a:endParaRPr lang="en-GB" sz="2000" b="0" dirty="0">
              <a:solidFill>
                <a:srgbClr val="4E4E4E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87325" y="2317350"/>
            <a:ext cx="565053" cy="289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Skills for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0" y="154475"/>
            <a:ext cx="2329045" cy="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4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2022944"/>
            <a:ext cx="5193098" cy="692378"/>
          </a:xfrm>
        </p:spPr>
        <p:txBody>
          <a:bodyPr/>
          <a:lstStyle/>
          <a:p>
            <a:pPr lvl="0"/>
            <a:r>
              <a:rPr lang="en-GB" sz="2000" b="0" dirty="0" smtClean="0">
                <a:solidFill>
                  <a:srgbClr val="4E4E4E"/>
                </a:solidFill>
              </a:rPr>
              <a:t>Each </a:t>
            </a:r>
            <a:r>
              <a:rPr lang="en-GB" sz="2000" b="0" dirty="0">
                <a:solidFill>
                  <a:srgbClr val="4E4E4E"/>
                </a:solidFill>
              </a:rPr>
              <a:t>module is structured in the same way, with a module introduction, diagnostic test, </a:t>
            </a:r>
            <a:r>
              <a:rPr lang="en-GB" sz="2000" b="0" dirty="0" smtClean="0">
                <a:solidFill>
                  <a:srgbClr val="4E4E4E"/>
                </a:solidFill>
              </a:rPr>
              <a:t>sections </a:t>
            </a:r>
            <a:r>
              <a:rPr lang="en-GB" sz="2000" b="0" dirty="0">
                <a:solidFill>
                  <a:srgbClr val="4E4E4E"/>
                </a:solidFill>
              </a:rPr>
              <a:t>of content and then a module assessment.</a:t>
            </a:r>
          </a:p>
          <a:p>
            <a:r>
              <a:rPr lang="en-GB" sz="2000" b="0" dirty="0">
                <a:solidFill>
                  <a:schemeClr val="bg2"/>
                </a:solidFill>
              </a:rPr>
              <a:t>We would always recommend that you complete the diagnostic test first</a:t>
            </a:r>
            <a:r>
              <a:rPr lang="en-GB" sz="2000" b="0" dirty="0">
                <a:solidFill>
                  <a:srgbClr val="4E4E4E"/>
                </a:solidFill>
              </a:rPr>
              <a:t>; this will help you </a:t>
            </a:r>
            <a:r>
              <a:rPr lang="en-GB" sz="2000" b="0" dirty="0" smtClean="0">
                <a:solidFill>
                  <a:srgbClr val="4E4E4E"/>
                </a:solidFill>
              </a:rPr>
              <a:t>to </a:t>
            </a:r>
            <a:r>
              <a:rPr lang="en-GB" sz="2000" b="0" dirty="0">
                <a:solidFill>
                  <a:srgbClr val="4E4E4E"/>
                </a:solidFill>
              </a:rPr>
              <a:t>identify your strengths and areas for development so that you can prioritise your time. 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99" y="1676755"/>
            <a:ext cx="3673323" cy="425370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5843847" y="2626818"/>
            <a:ext cx="2643444" cy="432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Skills for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0" y="154475"/>
            <a:ext cx="2329045" cy="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6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552064"/>
            <a:ext cx="3821498" cy="692378"/>
          </a:xfrm>
        </p:spPr>
        <p:txBody>
          <a:bodyPr/>
          <a:lstStyle/>
          <a:p>
            <a:pPr lvl="0"/>
            <a:r>
              <a:rPr lang="en-GB" sz="2000" b="0" dirty="0">
                <a:solidFill>
                  <a:srgbClr val="4E4E4E"/>
                </a:solidFill>
              </a:rPr>
              <a:t>Complete the survey to see </a:t>
            </a:r>
            <a:r>
              <a:rPr lang="en-GB" sz="2000" b="0" dirty="0" smtClean="0">
                <a:solidFill>
                  <a:srgbClr val="4E4E4E"/>
                </a:solidFill>
              </a:rPr>
              <a:t/>
            </a:r>
            <a:br>
              <a:rPr lang="en-GB" sz="2000" b="0" dirty="0" smtClean="0">
                <a:solidFill>
                  <a:srgbClr val="4E4E4E"/>
                </a:solidFill>
              </a:rPr>
            </a:br>
            <a:r>
              <a:rPr lang="en-GB" sz="2000" b="0" dirty="0" smtClean="0">
                <a:solidFill>
                  <a:srgbClr val="4E4E4E"/>
                </a:solidFill>
              </a:rPr>
              <a:t>your </a:t>
            </a:r>
            <a:r>
              <a:rPr lang="en-GB" sz="2000" b="0" dirty="0">
                <a:solidFill>
                  <a:srgbClr val="4E4E4E"/>
                </a:solidFill>
              </a:rPr>
              <a:t>personalised </a:t>
            </a:r>
            <a:r>
              <a:rPr lang="en-GB" sz="2000" b="0" dirty="0" smtClean="0">
                <a:solidFill>
                  <a:srgbClr val="4E4E4E"/>
                </a:solidFill>
              </a:rPr>
              <a:t>recommendations.</a:t>
            </a:r>
          </a:p>
          <a:p>
            <a:pPr lvl="0"/>
            <a:r>
              <a:rPr lang="en-GB" sz="1400" b="0" dirty="0" smtClean="0">
                <a:solidFill>
                  <a:srgbClr val="4E4E4E"/>
                </a:solidFill>
              </a:rPr>
              <a:t/>
            </a:r>
            <a:br>
              <a:rPr lang="en-GB" sz="1400" b="0" dirty="0" smtClean="0">
                <a:solidFill>
                  <a:srgbClr val="4E4E4E"/>
                </a:solidFill>
              </a:rPr>
            </a:br>
            <a:r>
              <a:rPr lang="en-GB" sz="1400" b="0" dirty="0" smtClean="0">
                <a:solidFill>
                  <a:srgbClr val="4E4E4E"/>
                </a:solidFill>
              </a:rPr>
              <a:t>Red </a:t>
            </a:r>
            <a:r>
              <a:rPr lang="en-GB" sz="1400" b="0" dirty="0">
                <a:solidFill>
                  <a:srgbClr val="4E4E4E"/>
                </a:solidFill>
              </a:rPr>
              <a:t>shows content which is highly recommended</a:t>
            </a:r>
          </a:p>
          <a:p>
            <a:pPr lvl="0"/>
            <a:r>
              <a:rPr lang="en-GB" sz="1400" b="0" dirty="0" smtClean="0">
                <a:solidFill>
                  <a:srgbClr val="4E4E4E"/>
                </a:solidFill>
              </a:rPr>
              <a:t>Gold </a:t>
            </a:r>
            <a:r>
              <a:rPr lang="en-GB" sz="1400" b="0" dirty="0">
                <a:solidFill>
                  <a:srgbClr val="4E4E4E"/>
                </a:solidFill>
              </a:rPr>
              <a:t>shows content which would be useful </a:t>
            </a:r>
          </a:p>
          <a:p>
            <a:r>
              <a:rPr lang="en-GB" sz="1400" b="0" dirty="0">
                <a:solidFill>
                  <a:srgbClr val="4E4E4E"/>
                </a:solidFill>
              </a:rPr>
              <a:t>Green shows content which is worth a </a:t>
            </a:r>
            <a:r>
              <a:rPr lang="en-GB" sz="1400" b="0" dirty="0" smtClean="0">
                <a:solidFill>
                  <a:srgbClr val="4E4E4E"/>
                </a:solidFill>
              </a:rPr>
              <a:t>look</a:t>
            </a:r>
          </a:p>
          <a:p>
            <a:pPr lvl="0"/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2000" b="0" dirty="0" smtClean="0">
                <a:solidFill>
                  <a:srgbClr val="4E4E4E"/>
                </a:solidFill>
              </a:rPr>
              <a:t>You </a:t>
            </a:r>
            <a:r>
              <a:rPr lang="en-GB" sz="2000" b="0" dirty="0">
                <a:solidFill>
                  <a:srgbClr val="4E4E4E"/>
                </a:solidFill>
              </a:rPr>
              <a:t>can then click on the section name to go straight through to the </a:t>
            </a:r>
            <a:r>
              <a:rPr lang="en-GB" sz="2000" b="0" dirty="0" smtClean="0">
                <a:solidFill>
                  <a:srgbClr val="4E4E4E"/>
                </a:solidFill>
              </a:rPr>
              <a:t>activities </a:t>
            </a:r>
            <a:r>
              <a:rPr lang="en-GB" sz="2000" b="0" dirty="0">
                <a:solidFill>
                  <a:srgbClr val="4E4E4E"/>
                </a:solidFill>
              </a:rPr>
              <a:t>and start developing your study skills!</a:t>
            </a:r>
          </a:p>
          <a:p>
            <a:r>
              <a:rPr lang="en-GB" sz="1400" b="0" dirty="0" smtClean="0">
                <a:solidFill>
                  <a:srgbClr val="4E4E4E"/>
                </a:solidFill>
              </a:rPr>
              <a:t> </a:t>
            </a:r>
            <a:endParaRPr lang="en-GB" sz="1400" b="0" dirty="0">
              <a:solidFill>
                <a:srgbClr val="4E4E4E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75" y="2193509"/>
            <a:ext cx="4920673" cy="164184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84" y="4220367"/>
            <a:ext cx="4891664" cy="140430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7489767" y="4220367"/>
            <a:ext cx="1512911" cy="1496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Skills for Stu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0" y="154475"/>
            <a:ext cx="2329045" cy="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705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552064"/>
            <a:ext cx="8533238" cy="692378"/>
          </a:xfrm>
        </p:spPr>
        <p:txBody>
          <a:bodyPr/>
          <a:lstStyle/>
          <a:p>
            <a:pPr lvl="0"/>
            <a:r>
              <a:rPr lang="en-GB" sz="2000" b="0" dirty="0" smtClean="0">
                <a:solidFill>
                  <a:srgbClr val="4E4E4E"/>
                </a:solidFill>
              </a:rPr>
              <a:t>Work through the engaging activities and practice exercises to build your skills.</a:t>
            </a:r>
            <a:endParaRPr lang="en-GB" sz="2000" b="0" dirty="0">
              <a:solidFill>
                <a:srgbClr val="4E4E4E"/>
              </a:solidFill>
            </a:endParaRPr>
          </a:p>
          <a:p>
            <a:r>
              <a:rPr lang="en-GB" sz="1400" b="0" dirty="0" smtClean="0">
                <a:solidFill>
                  <a:srgbClr val="4E4E4E"/>
                </a:solidFill>
              </a:rPr>
              <a:t> </a:t>
            </a:r>
            <a:endParaRPr lang="en-GB" sz="1400" b="0" dirty="0">
              <a:solidFill>
                <a:srgbClr val="4E4E4E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2793077"/>
            <a:ext cx="2904803" cy="297010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55" y="1970116"/>
            <a:ext cx="3323236" cy="397556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300704" y="2952411"/>
            <a:ext cx="2366993" cy="1819094"/>
          </a:xfrm>
        </p:spPr>
        <p:txBody>
          <a:bodyPr/>
          <a:lstStyle/>
          <a:p>
            <a:pPr lvl="0"/>
            <a:r>
              <a:rPr lang="en-GB" sz="1800" b="0" dirty="0" smtClean="0">
                <a:solidFill>
                  <a:srgbClr val="4E4E4E"/>
                </a:solidFill>
              </a:rPr>
              <a:t>Save notes and personal reflections in your journal as you go and bookmark pages to come back to them later</a:t>
            </a:r>
            <a:endParaRPr lang="en-GB" sz="1800" b="0" dirty="0">
              <a:solidFill>
                <a:srgbClr val="4E4E4E"/>
              </a:solidFill>
            </a:endParaRPr>
          </a:p>
          <a:p>
            <a:r>
              <a:rPr lang="en-GB" sz="1400" b="0" dirty="0" smtClean="0">
                <a:solidFill>
                  <a:srgbClr val="4E4E4E"/>
                </a:solidFill>
              </a:rPr>
              <a:t> </a:t>
            </a:r>
            <a:endParaRPr lang="en-GB" sz="1400" b="0" dirty="0">
              <a:solidFill>
                <a:srgbClr val="4E4E4E"/>
              </a:solidFill>
            </a:endParaRPr>
          </a:p>
        </p:txBody>
      </p:sp>
      <p:pic>
        <p:nvPicPr>
          <p:cNvPr id="8" name="Picture 2" descr="Skills for Stu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0" y="154475"/>
            <a:ext cx="2329045" cy="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8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4000" y="1664818"/>
            <a:ext cx="3627294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At the end of the module </a:t>
            </a:r>
            <a:r>
              <a:rPr lang="en-GB" altLang="en-US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you’ll find your module assessment, which will help </a:t>
            </a:r>
            <a:r>
              <a:rPr lang="en-GB" altLang="en-US" sz="2000" dirty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you put what </a:t>
            </a:r>
            <a:r>
              <a:rPr lang="en-GB" altLang="en-US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you’ve </a:t>
            </a:r>
            <a:r>
              <a:rPr lang="en-GB" altLang="en-US" sz="2000" dirty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learnt into practice and </a:t>
            </a:r>
            <a:r>
              <a:rPr lang="en-GB" altLang="en-US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check if </a:t>
            </a:r>
            <a:r>
              <a:rPr lang="en-GB" altLang="en-US" sz="2000" dirty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you’ve absorbed all the information</a:t>
            </a:r>
            <a:r>
              <a:rPr lang="en-GB" altLang="en-US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000" dirty="0">
              <a:solidFill>
                <a:srgbClr val="4E4E4E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Use the ‘My Progress’ section to review your completion of activities and track your assessment scores</a:t>
            </a:r>
            <a:endParaRPr lang="en-GB" altLang="en-US" sz="2000" dirty="0">
              <a:solidFill>
                <a:srgbClr val="4E4E4E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000" dirty="0" smtClean="0">
              <a:solidFill>
                <a:srgbClr val="4E4E4E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000" dirty="0">
              <a:solidFill>
                <a:srgbClr val="4E4E4E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9600" y="3343275"/>
            <a:ext cx="9901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70" y="1624493"/>
            <a:ext cx="3808967" cy="222553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15" y="3995925"/>
            <a:ext cx="3657019" cy="203932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Skills for Stu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0" y="154475"/>
            <a:ext cx="2329045" cy="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895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4E4E4E"/>
      </a:dk2>
      <a:lt2>
        <a:srgbClr val="DA1B2C"/>
      </a:lt2>
      <a:accent1>
        <a:srgbClr val="DA1B2C"/>
      </a:accent1>
      <a:accent2>
        <a:srgbClr val="007687"/>
      </a:accent2>
      <a:accent3>
        <a:srgbClr val="4E4E4E"/>
      </a:accent3>
      <a:accent4>
        <a:srgbClr val="20366F"/>
      </a:accent4>
      <a:accent5>
        <a:srgbClr val="F68D2E"/>
      </a:accent5>
      <a:accent6>
        <a:srgbClr val="6A3274"/>
      </a:accent6>
      <a:hlink>
        <a:srgbClr val="28724F"/>
      </a:hlink>
      <a:folHlink>
        <a:srgbClr val="2872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Ed_PPT_HE" id="{310C15BB-0149-4041-A2A5-636214CF2CDB}" vid="{3A0CA63A-B6CF-43B6-9022-C90C30F0C5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0E76265C6A1547945401E3A69B890B" ma:contentTypeVersion="13" ma:contentTypeDescription="Create a new document." ma:contentTypeScope="" ma:versionID="e60cb390ca10cbf45f00eaf456ab5831">
  <xsd:schema xmlns:xsd="http://www.w3.org/2001/XMLSchema" xmlns:xs="http://www.w3.org/2001/XMLSchema" xmlns:p="http://schemas.microsoft.com/office/2006/metadata/properties" xmlns:ns3="7423be29-8e8b-4ea2-888c-e8b8aa0474a3" xmlns:ns4="9b185ff4-5512-4437-b056-f63bfe7fdeec" targetNamespace="http://schemas.microsoft.com/office/2006/metadata/properties" ma:root="true" ma:fieldsID="fef44b43aac53b7a76309948a0dc74a6" ns3:_="" ns4:_="">
    <xsd:import namespace="7423be29-8e8b-4ea2-888c-e8b8aa0474a3"/>
    <xsd:import namespace="9b185ff4-5512-4437-b056-f63bfe7fde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3be29-8e8b-4ea2-888c-e8b8aa0474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85ff4-5512-4437-b056-f63bfe7fde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712DDF-61DB-4F42-B4A6-A8187145FF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23be29-8e8b-4ea2-888c-e8b8aa0474a3"/>
    <ds:schemaRef ds:uri="9b185ff4-5512-4437-b056-f63bfe7fde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046AD9-6074-45C4-B9EA-C8791A54B3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AA8006-3AF7-4EFC-B69B-71E9DBE669D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9b185ff4-5512-4437-b056-f63bfe7fdeec"/>
    <ds:schemaRef ds:uri="7423be29-8e8b-4ea2-888c-e8b8aa0474a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MacEd_PPT_HigherEd[1]</Template>
  <TotalTime>2070</TotalTime>
  <Words>462</Words>
  <Application>Microsoft Office PowerPoint</Application>
  <PresentationFormat>Custom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Hebrew Scholar</vt:lpstr>
      <vt:lpstr>Calibri</vt:lpstr>
      <vt:lpstr>Lucida Grande</vt:lpstr>
      <vt:lpstr>Times New Roman</vt:lpstr>
      <vt:lpstr>Wingdings 2</vt:lpstr>
      <vt:lpstr>Office Theme</vt:lpstr>
      <vt:lpstr>Skills for Study student guide – Email domain access</vt:lpstr>
      <vt:lpstr>About email domain access</vt:lpstr>
      <vt:lpstr>How to use Skills for Study</vt:lpstr>
      <vt:lpstr>How to use Skills for Study</vt:lpstr>
      <vt:lpstr>How to use Skills for Study</vt:lpstr>
      <vt:lpstr>How to use Skills for Study</vt:lpstr>
      <vt:lpstr>How to use Skills for Study</vt:lpstr>
      <vt:lpstr>How to use Skills for Study</vt:lpstr>
      <vt:lpstr>How to use Skills for Study</vt:lpstr>
      <vt:lpstr>How to use Skills for Study</vt:lpstr>
    </vt:vector>
  </TitlesOfParts>
  <Company>Macmillan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Geraghty, Kate</dc:creator>
  <cp:lastModifiedBy>Natasha Manohar</cp:lastModifiedBy>
  <cp:revision>208</cp:revision>
  <cp:lastPrinted>2014-05-30T16:42:57Z</cp:lastPrinted>
  <dcterms:created xsi:type="dcterms:W3CDTF">2014-06-09T14:44:19Z</dcterms:created>
  <dcterms:modified xsi:type="dcterms:W3CDTF">2022-07-08T10:51:05Z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751bfaa6-4045-46f1-ae52-b047e0ce359e</vt:lpwstr>
  </property>
  <property fmtid="{D5CDD505-2E9C-101B-9397-08002B2CF9AE}" pid="3" name="Offisync_ProviderInitializationData">
    <vt:lpwstr>https://campus.macmillan.com</vt:lpwstr>
  </property>
  <property fmtid="{D5CDD505-2E9C-101B-9397-08002B2CF9AE}" pid="4" name="Jive_LatestUserAccountName">
    <vt:lpwstr>J.Marshall</vt:lpwstr>
  </property>
  <property fmtid="{D5CDD505-2E9C-101B-9397-08002B2CF9AE}" pid="5" name="Offisync_UniqueId">
    <vt:lpwstr>20652</vt:lpwstr>
  </property>
  <property fmtid="{D5CDD505-2E9C-101B-9397-08002B2CF9AE}" pid="6" name="Offisync_ServerID">
    <vt:lpwstr>0d673023-5242-4d13-a9d7-ca41728b752d</vt:lpwstr>
  </property>
  <property fmtid="{D5CDD505-2E9C-101B-9397-08002B2CF9AE}" pid="7" name="Offisync_UpdateToken">
    <vt:lpwstr>1</vt:lpwstr>
  </property>
  <property fmtid="{D5CDD505-2E9C-101B-9397-08002B2CF9AE}" pid="8" name="ContentTypeId">
    <vt:lpwstr>0x0101007D0E76265C6A1547945401E3A69B890B</vt:lpwstr>
  </property>
</Properties>
</file>